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22/07/2021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função de erro.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 r="-382" b="-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modelo gerador com a versão ruidosa e a aproximação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apenas um ponto de mínimo. Isto se deve a superfície ser convexa.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  <a:blipFill rotWithShape="0">
                <a:blip r:embed="rId3"/>
                <a:stretch>
                  <a:fillRect l="-828" t="-3027" r="-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</a:t>
            </a:r>
            <a:r>
              <a:rPr lang="pt-BR" i="1" dirty="0" smtClean="0"/>
              <a:t>I</a:t>
            </a:r>
            <a:r>
              <a:rPr lang="pt-BR" dirty="0" smtClean="0"/>
              <a:t>” </a:t>
            </a:r>
            <a:r>
              <a:rPr lang="pt-BR" dirty="0"/>
              <a:t>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mais, se não o mais, conhecido algoritmo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intuições importantes </a:t>
                </a:r>
                <a:r>
                  <a:rPr lang="pt-BR" dirty="0"/>
                  <a:t>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entrada,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dirty="0" smtClean="0"/>
                  <a:t>desconhecida e temos acesso apenas a observações ruidosas.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</a:t>
                </a:r>
                <a:r>
                  <a:rPr lang="pt-BR" dirty="0" smtClean="0"/>
                  <a:t>encontramos </a:t>
                </a:r>
                <a:r>
                  <a:rPr lang="pt-BR" dirty="0"/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  <a:blipFill rotWithShape="0">
                <a:blip r:embed="rId3"/>
                <a:stretch>
                  <a:fillRect l="-1256" t="-3055" r="-2276" b="-2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dirty="0" smtClean="0"/>
                  <a:t>Que tipo de aprendizado?</a:t>
                </a:r>
                <a:endParaRPr lang="pt-BR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</a:t>
            </a:r>
            <a:r>
              <a:rPr lang="pt-BR" sz="1400" dirty="0"/>
              <a:t>ruidosas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40539" y="1864457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Função objetivo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dirty="0" smtClean="0"/>
                  <a:t>pesos que </a:t>
                </a:r>
                <a:r>
                  <a:rPr lang="pt-BR" dirty="0"/>
                  <a:t>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4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equação do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equação do erro,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  <a:blipFill rotWithShape="0">
                <a:blip r:embed="rId3"/>
                <a:stretch>
                  <a:fillRect l="-656" t="-2433" r="-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26836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14903</TotalTime>
  <Words>1405</Words>
  <Application>Microsoft Office PowerPoint</Application>
  <PresentationFormat>Widescreen</PresentationFormat>
  <Paragraphs>263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1998</cp:revision>
  <dcterms:created xsi:type="dcterms:W3CDTF">2020-02-17T11:18:32Z</dcterms:created>
  <dcterms:modified xsi:type="dcterms:W3CDTF">2021-07-22T11:04:31Z</dcterms:modified>
</cp:coreProperties>
</file>